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81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354" r:id="rId31"/>
    <p:sldId id="284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79" r:id="rId56"/>
    <p:sldId id="380" r:id="rId57"/>
  </p:sldIdLst>
  <p:sldSz cx="12192000" cy="6858000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7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8"/>
        <p:guide pos="37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gs" Target="tags/tag811.xml"/><Relationship Id="rId62" Type="http://schemas.openxmlformats.org/officeDocument/2006/relationships/customXml" Target="../customXml/item1.xml"/><Relationship Id="rId61" Type="http://schemas.openxmlformats.org/officeDocument/2006/relationships/customXmlProps" Target="../customXml/itemProps810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notesSlide" Target="../notesSlides/notesSlide5.xml"/><Relationship Id="rId98" Type="http://schemas.openxmlformats.org/officeDocument/2006/relationships/slideLayout" Target="../slideLayouts/slideLayout2.xml"/><Relationship Id="rId97" Type="http://schemas.openxmlformats.org/officeDocument/2006/relationships/tags" Target="../tags/tag765.xml"/><Relationship Id="rId96" Type="http://schemas.openxmlformats.org/officeDocument/2006/relationships/tags" Target="../tags/tag764.xml"/><Relationship Id="rId95" Type="http://schemas.openxmlformats.org/officeDocument/2006/relationships/tags" Target="../tags/tag763.xml"/><Relationship Id="rId94" Type="http://schemas.openxmlformats.org/officeDocument/2006/relationships/tags" Target="../tags/tag762.xml"/><Relationship Id="rId93" Type="http://schemas.openxmlformats.org/officeDocument/2006/relationships/tags" Target="../tags/tag761.xml"/><Relationship Id="rId92" Type="http://schemas.openxmlformats.org/officeDocument/2006/relationships/tags" Target="../tags/tag760.xml"/><Relationship Id="rId91" Type="http://schemas.openxmlformats.org/officeDocument/2006/relationships/tags" Target="../tags/tag759.xml"/><Relationship Id="rId90" Type="http://schemas.openxmlformats.org/officeDocument/2006/relationships/tags" Target="../tags/tag758.xml"/><Relationship Id="rId9" Type="http://schemas.openxmlformats.org/officeDocument/2006/relationships/tags" Target="../tags/tag677.xml"/><Relationship Id="rId89" Type="http://schemas.openxmlformats.org/officeDocument/2006/relationships/tags" Target="../tags/tag757.xml"/><Relationship Id="rId88" Type="http://schemas.openxmlformats.org/officeDocument/2006/relationships/tags" Target="../tags/tag756.xml"/><Relationship Id="rId87" Type="http://schemas.openxmlformats.org/officeDocument/2006/relationships/tags" Target="../tags/tag755.xml"/><Relationship Id="rId86" Type="http://schemas.openxmlformats.org/officeDocument/2006/relationships/tags" Target="../tags/tag754.xml"/><Relationship Id="rId85" Type="http://schemas.openxmlformats.org/officeDocument/2006/relationships/tags" Target="../tags/tag753.xml"/><Relationship Id="rId84" Type="http://schemas.openxmlformats.org/officeDocument/2006/relationships/tags" Target="../tags/tag752.xml"/><Relationship Id="rId83" Type="http://schemas.openxmlformats.org/officeDocument/2006/relationships/tags" Target="../tags/tag751.xml"/><Relationship Id="rId82" Type="http://schemas.openxmlformats.org/officeDocument/2006/relationships/tags" Target="../tags/tag750.xml"/><Relationship Id="rId81" Type="http://schemas.openxmlformats.org/officeDocument/2006/relationships/tags" Target="../tags/tag749.xml"/><Relationship Id="rId80" Type="http://schemas.openxmlformats.org/officeDocument/2006/relationships/tags" Target="../tags/tag748.xml"/><Relationship Id="rId8" Type="http://schemas.openxmlformats.org/officeDocument/2006/relationships/tags" Target="../tags/tag676.xml"/><Relationship Id="rId79" Type="http://schemas.openxmlformats.org/officeDocument/2006/relationships/tags" Target="../tags/tag747.xml"/><Relationship Id="rId78" Type="http://schemas.openxmlformats.org/officeDocument/2006/relationships/tags" Target="../tags/tag746.xml"/><Relationship Id="rId77" Type="http://schemas.openxmlformats.org/officeDocument/2006/relationships/tags" Target="../tags/tag745.xml"/><Relationship Id="rId76" Type="http://schemas.openxmlformats.org/officeDocument/2006/relationships/tags" Target="../tags/tag744.xml"/><Relationship Id="rId75" Type="http://schemas.openxmlformats.org/officeDocument/2006/relationships/tags" Target="../tags/tag743.xml"/><Relationship Id="rId74" Type="http://schemas.openxmlformats.org/officeDocument/2006/relationships/tags" Target="../tags/tag742.xml"/><Relationship Id="rId73" Type="http://schemas.openxmlformats.org/officeDocument/2006/relationships/tags" Target="../tags/tag741.xml"/><Relationship Id="rId72" Type="http://schemas.openxmlformats.org/officeDocument/2006/relationships/tags" Target="../tags/tag740.xml"/><Relationship Id="rId71" Type="http://schemas.openxmlformats.org/officeDocument/2006/relationships/tags" Target="../tags/tag739.xml"/><Relationship Id="rId70" Type="http://schemas.openxmlformats.org/officeDocument/2006/relationships/tags" Target="../tags/tag738.xml"/><Relationship Id="rId7" Type="http://schemas.openxmlformats.org/officeDocument/2006/relationships/tags" Target="../tags/tag675.xml"/><Relationship Id="rId69" Type="http://schemas.openxmlformats.org/officeDocument/2006/relationships/tags" Target="../tags/tag737.xml"/><Relationship Id="rId68" Type="http://schemas.openxmlformats.org/officeDocument/2006/relationships/tags" Target="../tags/tag736.xml"/><Relationship Id="rId67" Type="http://schemas.openxmlformats.org/officeDocument/2006/relationships/tags" Target="../tags/tag735.xml"/><Relationship Id="rId66" Type="http://schemas.openxmlformats.org/officeDocument/2006/relationships/tags" Target="../tags/tag734.xml"/><Relationship Id="rId65" Type="http://schemas.openxmlformats.org/officeDocument/2006/relationships/tags" Target="../tags/tag733.xml"/><Relationship Id="rId64" Type="http://schemas.openxmlformats.org/officeDocument/2006/relationships/tags" Target="../tags/tag732.xml"/><Relationship Id="rId63" Type="http://schemas.openxmlformats.org/officeDocument/2006/relationships/tags" Target="../tags/tag731.xml"/><Relationship Id="rId62" Type="http://schemas.openxmlformats.org/officeDocument/2006/relationships/tags" Target="../tags/tag730.xml"/><Relationship Id="rId61" Type="http://schemas.openxmlformats.org/officeDocument/2006/relationships/tags" Target="../tags/tag729.xml"/><Relationship Id="rId60" Type="http://schemas.openxmlformats.org/officeDocument/2006/relationships/tags" Target="../tags/tag728.xml"/><Relationship Id="rId6" Type="http://schemas.openxmlformats.org/officeDocument/2006/relationships/tags" Target="../tags/tag674.xml"/><Relationship Id="rId59" Type="http://schemas.openxmlformats.org/officeDocument/2006/relationships/tags" Target="../tags/tag727.xml"/><Relationship Id="rId58" Type="http://schemas.openxmlformats.org/officeDocument/2006/relationships/tags" Target="../tags/tag726.xml"/><Relationship Id="rId57" Type="http://schemas.openxmlformats.org/officeDocument/2006/relationships/tags" Target="../tags/tag725.xml"/><Relationship Id="rId56" Type="http://schemas.openxmlformats.org/officeDocument/2006/relationships/tags" Target="../tags/tag724.xml"/><Relationship Id="rId55" Type="http://schemas.openxmlformats.org/officeDocument/2006/relationships/tags" Target="../tags/tag723.xml"/><Relationship Id="rId54" Type="http://schemas.openxmlformats.org/officeDocument/2006/relationships/tags" Target="../tags/tag722.xml"/><Relationship Id="rId53" Type="http://schemas.openxmlformats.org/officeDocument/2006/relationships/tags" Target="../tags/tag721.xml"/><Relationship Id="rId52" Type="http://schemas.openxmlformats.org/officeDocument/2006/relationships/tags" Target="../tags/tag720.xml"/><Relationship Id="rId51" Type="http://schemas.openxmlformats.org/officeDocument/2006/relationships/tags" Target="../tags/tag719.xml"/><Relationship Id="rId50" Type="http://schemas.openxmlformats.org/officeDocument/2006/relationships/tags" Target="../tags/tag718.xml"/><Relationship Id="rId5" Type="http://schemas.openxmlformats.org/officeDocument/2006/relationships/tags" Target="../tags/tag673.xml"/><Relationship Id="rId49" Type="http://schemas.openxmlformats.org/officeDocument/2006/relationships/tags" Target="../tags/tag717.xml"/><Relationship Id="rId48" Type="http://schemas.openxmlformats.org/officeDocument/2006/relationships/tags" Target="../tags/tag716.xml"/><Relationship Id="rId47" Type="http://schemas.openxmlformats.org/officeDocument/2006/relationships/tags" Target="../tags/tag715.xml"/><Relationship Id="rId46" Type="http://schemas.openxmlformats.org/officeDocument/2006/relationships/tags" Target="../tags/tag714.xml"/><Relationship Id="rId45" Type="http://schemas.openxmlformats.org/officeDocument/2006/relationships/tags" Target="../tags/tag713.xml"/><Relationship Id="rId44" Type="http://schemas.openxmlformats.org/officeDocument/2006/relationships/tags" Target="../tags/tag712.xml"/><Relationship Id="rId43" Type="http://schemas.openxmlformats.org/officeDocument/2006/relationships/tags" Target="../tags/tag711.xml"/><Relationship Id="rId42" Type="http://schemas.openxmlformats.org/officeDocument/2006/relationships/tags" Target="../tags/tag710.xml"/><Relationship Id="rId41" Type="http://schemas.openxmlformats.org/officeDocument/2006/relationships/tags" Target="../tags/tag709.xml"/><Relationship Id="rId40" Type="http://schemas.openxmlformats.org/officeDocument/2006/relationships/tags" Target="../tags/tag708.xml"/><Relationship Id="rId4" Type="http://schemas.openxmlformats.org/officeDocument/2006/relationships/tags" Target="../tags/tag672.xml"/><Relationship Id="rId39" Type="http://schemas.openxmlformats.org/officeDocument/2006/relationships/tags" Target="../tags/tag707.xml"/><Relationship Id="rId38" Type="http://schemas.openxmlformats.org/officeDocument/2006/relationships/tags" Target="../tags/tag706.xml"/><Relationship Id="rId37" Type="http://schemas.openxmlformats.org/officeDocument/2006/relationships/tags" Target="../tags/tag705.xml"/><Relationship Id="rId36" Type="http://schemas.openxmlformats.org/officeDocument/2006/relationships/tags" Target="../tags/tag704.xml"/><Relationship Id="rId35" Type="http://schemas.openxmlformats.org/officeDocument/2006/relationships/tags" Target="../tags/tag703.xml"/><Relationship Id="rId34" Type="http://schemas.openxmlformats.org/officeDocument/2006/relationships/tags" Target="../tags/tag702.xml"/><Relationship Id="rId33" Type="http://schemas.openxmlformats.org/officeDocument/2006/relationships/tags" Target="../tags/tag701.xml"/><Relationship Id="rId32" Type="http://schemas.openxmlformats.org/officeDocument/2006/relationships/tags" Target="../tags/tag700.xml"/><Relationship Id="rId31" Type="http://schemas.openxmlformats.org/officeDocument/2006/relationships/tags" Target="../tags/tag699.xml"/><Relationship Id="rId30" Type="http://schemas.openxmlformats.org/officeDocument/2006/relationships/tags" Target="../tags/tag698.xml"/><Relationship Id="rId3" Type="http://schemas.openxmlformats.org/officeDocument/2006/relationships/tags" Target="../tags/tag671.xml"/><Relationship Id="rId29" Type="http://schemas.openxmlformats.org/officeDocument/2006/relationships/tags" Target="../tags/tag697.xml"/><Relationship Id="rId28" Type="http://schemas.openxmlformats.org/officeDocument/2006/relationships/tags" Target="../tags/tag696.xml"/><Relationship Id="rId27" Type="http://schemas.openxmlformats.org/officeDocument/2006/relationships/tags" Target="../tags/tag695.xml"/><Relationship Id="rId26" Type="http://schemas.openxmlformats.org/officeDocument/2006/relationships/tags" Target="../tags/tag694.xml"/><Relationship Id="rId25" Type="http://schemas.openxmlformats.org/officeDocument/2006/relationships/tags" Target="../tags/tag693.xml"/><Relationship Id="rId24" Type="http://schemas.openxmlformats.org/officeDocument/2006/relationships/tags" Target="../tags/tag692.xml"/><Relationship Id="rId23" Type="http://schemas.openxmlformats.org/officeDocument/2006/relationships/tags" Target="../tags/tag691.xml"/><Relationship Id="rId22" Type="http://schemas.openxmlformats.org/officeDocument/2006/relationships/tags" Target="../tags/tag690.xml"/><Relationship Id="rId21" Type="http://schemas.openxmlformats.org/officeDocument/2006/relationships/tags" Target="../tags/tag689.xml"/><Relationship Id="rId20" Type="http://schemas.openxmlformats.org/officeDocument/2006/relationships/tags" Target="../tags/tag688.xml"/><Relationship Id="rId2" Type="http://schemas.openxmlformats.org/officeDocument/2006/relationships/image" Target="../media/image8.jpeg"/><Relationship Id="rId19" Type="http://schemas.openxmlformats.org/officeDocument/2006/relationships/tags" Target="../tags/tag687.xml"/><Relationship Id="rId18" Type="http://schemas.openxmlformats.org/officeDocument/2006/relationships/tags" Target="../tags/tag686.xml"/><Relationship Id="rId17" Type="http://schemas.openxmlformats.org/officeDocument/2006/relationships/tags" Target="../tags/tag685.xml"/><Relationship Id="rId16" Type="http://schemas.openxmlformats.org/officeDocument/2006/relationships/tags" Target="../tags/tag684.xml"/><Relationship Id="rId15" Type="http://schemas.openxmlformats.org/officeDocument/2006/relationships/tags" Target="../tags/tag683.xml"/><Relationship Id="rId14" Type="http://schemas.openxmlformats.org/officeDocument/2006/relationships/tags" Target="../tags/tag682.xml"/><Relationship Id="rId13" Type="http://schemas.openxmlformats.org/officeDocument/2006/relationships/tags" Target="../tags/tag681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tags" Target="../tags/tag67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773.xml"/><Relationship Id="rId8" Type="http://schemas.openxmlformats.org/officeDocument/2006/relationships/tags" Target="../tags/tag772.xml"/><Relationship Id="rId7" Type="http://schemas.openxmlformats.org/officeDocument/2006/relationships/tags" Target="../tags/tag771.xml"/><Relationship Id="rId6" Type="http://schemas.openxmlformats.org/officeDocument/2006/relationships/tags" Target="../tags/tag770.xml"/><Relationship Id="rId5" Type="http://schemas.openxmlformats.org/officeDocument/2006/relationships/tags" Target="../tags/tag769.xml"/><Relationship Id="rId4" Type="http://schemas.openxmlformats.org/officeDocument/2006/relationships/tags" Target="../tags/tag768.xml"/><Relationship Id="rId3" Type="http://schemas.openxmlformats.org/officeDocument/2006/relationships/tags" Target="../tags/tag767.xml"/><Relationship Id="rId2" Type="http://schemas.openxmlformats.org/officeDocument/2006/relationships/tags" Target="../tags/tag766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76.xml"/><Relationship Id="rId11" Type="http://schemas.openxmlformats.org/officeDocument/2006/relationships/tags" Target="../tags/tag775.xml"/><Relationship Id="rId10" Type="http://schemas.openxmlformats.org/officeDocument/2006/relationships/tags" Target="../tags/tag774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1.xml"/><Relationship Id="rId4" Type="http://schemas.openxmlformats.org/officeDocument/2006/relationships/tags" Target="../tags/tag780.xml"/><Relationship Id="rId3" Type="http://schemas.openxmlformats.org/officeDocument/2006/relationships/tags" Target="../tags/tag779.xml"/><Relationship Id="rId2" Type="http://schemas.openxmlformats.org/officeDocument/2006/relationships/tags" Target="../tags/tag778.xml"/><Relationship Id="rId1" Type="http://schemas.openxmlformats.org/officeDocument/2006/relationships/tags" Target="../tags/tag77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3.xml"/><Relationship Id="rId1" Type="http://schemas.openxmlformats.org/officeDocument/2006/relationships/tags" Target="../tags/tag78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84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8.xml"/><Relationship Id="rId3" Type="http://schemas.openxmlformats.org/officeDocument/2006/relationships/tags" Target="../tags/tag787.xml"/><Relationship Id="rId2" Type="http://schemas.openxmlformats.org/officeDocument/2006/relationships/tags" Target="../tags/tag786.xml"/><Relationship Id="rId1" Type="http://schemas.openxmlformats.org/officeDocument/2006/relationships/tags" Target="../tags/tag7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789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1.xml"/><Relationship Id="rId2" Type="http://schemas.openxmlformats.org/officeDocument/2006/relationships/image" Target="../media/image12.png"/><Relationship Id="rId1" Type="http://schemas.openxmlformats.org/officeDocument/2006/relationships/tags" Target="../tags/tag79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2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801.xml"/><Relationship Id="rId8" Type="http://schemas.openxmlformats.org/officeDocument/2006/relationships/tags" Target="../tags/tag800.xml"/><Relationship Id="rId7" Type="http://schemas.openxmlformats.org/officeDocument/2006/relationships/tags" Target="../tags/tag799.xml"/><Relationship Id="rId6" Type="http://schemas.openxmlformats.org/officeDocument/2006/relationships/tags" Target="../tags/tag798.xml"/><Relationship Id="rId5" Type="http://schemas.openxmlformats.org/officeDocument/2006/relationships/tags" Target="../tags/tag797.xml"/><Relationship Id="rId4" Type="http://schemas.openxmlformats.org/officeDocument/2006/relationships/tags" Target="../tags/tag796.xml"/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02.xml"/><Relationship Id="rId1" Type="http://schemas.openxmlformats.org/officeDocument/2006/relationships/tags" Target="../tags/tag79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3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8.xml"/><Relationship Id="rId4" Type="http://schemas.openxmlformats.org/officeDocument/2006/relationships/tags" Target="../tags/tag807.xml"/><Relationship Id="rId3" Type="http://schemas.openxmlformats.org/officeDocument/2006/relationships/tags" Target="../tags/tag806.xml"/><Relationship Id="rId2" Type="http://schemas.openxmlformats.org/officeDocument/2006/relationships/tags" Target="../tags/tag805.xml"/><Relationship Id="rId1" Type="http://schemas.openxmlformats.org/officeDocument/2006/relationships/tags" Target="../tags/tag80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80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" name="文本框 3" descr="IMG_76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5346065" y="35540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(0,0,0)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5988050" y="3762375"/>
            <a:ext cx="3455035" cy="6858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4"/>
            </p:custDataLst>
          </p:nvPr>
        </p:nvCxnSpPr>
        <p:spPr>
          <a:xfrm flipH="1">
            <a:off x="3851275" y="3969385"/>
            <a:ext cx="1600200" cy="279971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5"/>
            </p:custDataLst>
          </p:nvPr>
        </p:nvSpPr>
        <p:spPr>
          <a:xfrm>
            <a:off x="4251960" y="640080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hex_r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9399905" y="351536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hex_q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96875" y="910590"/>
            <a:ext cx="18592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之前使用的六边形坐标的库为</a:t>
            </a:r>
            <a:r>
              <a:rPr lang="en-US" altLang="zh-CN"/>
              <a:t>hexutils</a:t>
            </a:r>
            <a:r>
              <a:rPr lang="zh-CN" altLang="en-US"/>
              <a:t>，现在</a:t>
            </a:r>
            <a:r>
              <a:rPr lang="en-US" altLang="zh-CN"/>
              <a:t>pypi</a:t>
            </a:r>
            <a:r>
              <a:rPr lang="zh-CN" altLang="en-US"/>
              <a:t>上多了一个更新的</a:t>
            </a:r>
            <a:r>
              <a:rPr lang="en-US" altLang="zh-CN"/>
              <a:t>hexlogic</a:t>
            </a:r>
            <a:r>
              <a:rPr lang="zh-CN" altLang="en-US"/>
              <a:t>库，</a:t>
            </a:r>
            <a:r>
              <a:rPr lang="en-US" altLang="zh-CN"/>
              <a:t>hexlogic</a:t>
            </a:r>
            <a:r>
              <a:rPr lang="zh-CN" altLang="en-US"/>
              <a:t>库使用</a:t>
            </a:r>
            <a:r>
              <a:rPr lang="en-US" altLang="zh-CN"/>
              <a:t>qrs</a:t>
            </a:r>
            <a:r>
              <a:rPr lang="zh-CN" altLang="en-US"/>
              <a:t>立方坐标系，提供的功能更多，看起来比</a:t>
            </a:r>
            <a:r>
              <a:rPr lang="en-US" altLang="zh-CN"/>
              <a:t>hexutils</a:t>
            </a:r>
            <a:r>
              <a:rPr lang="zh-CN" altLang="en-US"/>
              <a:t>的前景更好。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现在使用</a:t>
            </a:r>
            <a:r>
              <a:rPr lang="en-US" altLang="zh-CN"/>
              <a:t>hexlogic</a:t>
            </a:r>
            <a:r>
              <a:rPr lang="zh-CN" altLang="en-US"/>
              <a:t>的坐标系制作一份地图坐标。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1300" y="285750"/>
            <a:ext cx="196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2024.1.19</a:t>
            </a:r>
            <a:r>
              <a:rPr lang="zh-CN" altLang="en-US"/>
              <a:t>更新</a:t>
            </a:r>
            <a:endParaRPr lang="zh-CN" altLang="en-US"/>
          </a:p>
        </p:txBody>
      </p:sp>
      <p:cxnSp>
        <p:nvCxnSpPr>
          <p:cNvPr id="8" name="直接箭头连接符 7"/>
          <p:cNvCxnSpPr/>
          <p:nvPr>
            <p:custDataLst>
              <p:tags r:id="rId7"/>
            </p:custDataLst>
          </p:nvPr>
        </p:nvCxnSpPr>
        <p:spPr>
          <a:xfrm flipH="1" flipV="1">
            <a:off x="3599180" y="328930"/>
            <a:ext cx="1792605" cy="30962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3568700" y="584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hex_s</a:t>
            </a:r>
            <a:endParaRPr lang="en-US" altLang="zh-CN"/>
          </a:p>
        </p:txBody>
      </p:sp>
      <p:sp>
        <p:nvSpPr>
          <p:cNvPr id="98" name="文本框 97"/>
          <p:cNvSpPr txBox="1"/>
          <p:nvPr>
            <p:custDataLst>
              <p:tags r:id="rId9"/>
            </p:custDataLst>
          </p:nvPr>
        </p:nvSpPr>
        <p:spPr>
          <a:xfrm>
            <a:off x="522541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1" name="文本框 100"/>
          <p:cNvSpPr txBox="1"/>
          <p:nvPr>
            <p:custDataLst>
              <p:tags r:id="rId10"/>
            </p:custDataLst>
          </p:nvPr>
        </p:nvSpPr>
        <p:spPr>
          <a:xfrm>
            <a:off x="5152390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(0,-2,2)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5" name="文本框 104"/>
          <p:cNvSpPr txBox="1"/>
          <p:nvPr>
            <p:custDataLst>
              <p:tags r:id="rId11"/>
            </p:custDataLst>
          </p:nvPr>
        </p:nvSpPr>
        <p:spPr>
          <a:xfrm>
            <a:off x="5152390" y="188214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(0,-3,3)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6" name="文本框 105"/>
          <p:cNvSpPr txBox="1"/>
          <p:nvPr>
            <p:custDataLst>
              <p:tags r:id="rId12"/>
            </p:custDataLst>
          </p:nvPr>
        </p:nvSpPr>
        <p:spPr>
          <a:xfrm>
            <a:off x="5152390" y="12896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(0,-4,4)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7" name="文本框 106"/>
          <p:cNvSpPr txBox="1"/>
          <p:nvPr>
            <p:custDataLst>
              <p:tags r:id="rId13"/>
            </p:custDataLst>
          </p:nvPr>
        </p:nvSpPr>
        <p:spPr>
          <a:xfrm>
            <a:off x="5152390" y="7359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(0,-5,5)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8" name="文本框 107"/>
          <p:cNvSpPr txBox="1"/>
          <p:nvPr>
            <p:custDataLst>
              <p:tags r:id="rId14"/>
            </p:custDataLst>
          </p:nvPr>
        </p:nvSpPr>
        <p:spPr>
          <a:xfrm>
            <a:off x="5152390" y="210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(0,-6,6)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15"/>
            </p:custDataLst>
          </p:nvPr>
        </p:nvSpPr>
        <p:spPr>
          <a:xfrm>
            <a:off x="534606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0" name="文本框 109"/>
          <p:cNvSpPr txBox="1"/>
          <p:nvPr>
            <p:custDataLst>
              <p:tags r:id="rId16"/>
            </p:custDataLst>
          </p:nvPr>
        </p:nvSpPr>
        <p:spPr>
          <a:xfrm>
            <a:off x="5451475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(0,2,-2)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1" name="文本框 110"/>
          <p:cNvSpPr txBox="1"/>
          <p:nvPr>
            <p:custDataLst>
              <p:tags r:id="rId17"/>
            </p:custDataLst>
          </p:nvPr>
        </p:nvSpPr>
        <p:spPr>
          <a:xfrm>
            <a:off x="545147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(0,3,-3)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2" name="文本框 111"/>
          <p:cNvSpPr txBox="1"/>
          <p:nvPr>
            <p:custDataLst>
              <p:tags r:id="rId18"/>
            </p:custDataLst>
          </p:nvPr>
        </p:nvSpPr>
        <p:spPr>
          <a:xfrm>
            <a:off x="5521325" y="6055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(0,4,-4)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9"/>
            </p:custDataLst>
          </p:nvPr>
        </p:nvSpPr>
        <p:spPr>
          <a:xfrm>
            <a:off x="5794375" y="32670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6271260" y="30257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1"/>
            </p:custDataLst>
          </p:nvPr>
        </p:nvSpPr>
        <p:spPr>
          <a:xfrm>
            <a:off x="6734810" y="27412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2"/>
            </p:custDataLst>
          </p:nvPr>
        </p:nvSpPr>
        <p:spPr>
          <a:xfrm>
            <a:off x="720852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3"/>
            </p:custDataLst>
          </p:nvPr>
        </p:nvSpPr>
        <p:spPr>
          <a:xfrm>
            <a:off x="7681595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(5,-5,0)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4"/>
            </p:custDataLst>
          </p:nvPr>
        </p:nvSpPr>
        <p:spPr>
          <a:xfrm>
            <a:off x="8142605" y="19272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(6,-6,0)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5"/>
            </p:custDataLst>
          </p:nvPr>
        </p:nvSpPr>
        <p:spPr>
          <a:xfrm>
            <a:off x="4749800" y="383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6"/>
            </p:custDataLst>
          </p:nvPr>
        </p:nvSpPr>
        <p:spPr>
          <a:xfrm>
            <a:off x="423481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27"/>
            </p:custDataLst>
          </p:nvPr>
        </p:nvSpPr>
        <p:spPr>
          <a:xfrm>
            <a:off x="36493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8"/>
            </p:custDataLst>
          </p:nvPr>
        </p:nvSpPr>
        <p:spPr>
          <a:xfrm>
            <a:off x="3088005" y="47796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29"/>
            </p:custDataLst>
          </p:nvPr>
        </p:nvSpPr>
        <p:spPr>
          <a:xfrm>
            <a:off x="5835650" y="38646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(1,0,-1)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30"/>
            </p:custDataLst>
          </p:nvPr>
        </p:nvSpPr>
        <p:spPr>
          <a:xfrm>
            <a:off x="6398260" y="4185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(2,0,-2)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1"/>
            </p:custDataLst>
          </p:nvPr>
        </p:nvSpPr>
        <p:spPr>
          <a:xfrm>
            <a:off x="70021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(3,0,-3)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7532370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(4,0,-4)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33"/>
            </p:custDataLst>
          </p:nvPr>
        </p:nvSpPr>
        <p:spPr>
          <a:xfrm>
            <a:off x="4704715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(-1,0,1)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4"/>
            </p:custDataLst>
          </p:nvPr>
        </p:nvSpPr>
        <p:spPr>
          <a:xfrm>
            <a:off x="4107815" y="29698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(-2,0,2)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5"/>
            </p:custDataLst>
          </p:nvPr>
        </p:nvSpPr>
        <p:spPr>
          <a:xfrm>
            <a:off x="3538220" y="26396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(-3,0,3)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36"/>
            </p:custDataLst>
          </p:nvPr>
        </p:nvSpPr>
        <p:spPr>
          <a:xfrm>
            <a:off x="3007360" y="2352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(-4,0,4)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7"/>
            </p:custDataLst>
          </p:nvPr>
        </p:nvSpPr>
        <p:spPr>
          <a:xfrm>
            <a:off x="6325235" y="3577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38"/>
            </p:custDataLst>
          </p:nvPr>
        </p:nvSpPr>
        <p:spPr>
          <a:xfrm>
            <a:off x="6477635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9"/>
            </p:custDataLst>
          </p:nvPr>
        </p:nvSpPr>
        <p:spPr>
          <a:xfrm>
            <a:off x="6604635" y="5387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(2,2,-4)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40"/>
            </p:custDataLst>
          </p:nvPr>
        </p:nvSpPr>
        <p:spPr>
          <a:xfrm>
            <a:off x="706183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(3,1,-4)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41"/>
            </p:custDataLst>
          </p:nvPr>
        </p:nvSpPr>
        <p:spPr>
          <a:xfrm>
            <a:off x="6054725" y="5768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(1,3,-4)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2"/>
            </p:custDataLst>
          </p:nvPr>
        </p:nvSpPr>
        <p:spPr>
          <a:xfrm>
            <a:off x="592963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3"/>
            </p:custDataLst>
          </p:nvPr>
        </p:nvSpPr>
        <p:spPr>
          <a:xfrm>
            <a:off x="5988050" y="5146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44"/>
            </p:custDataLst>
          </p:nvPr>
        </p:nvSpPr>
        <p:spPr>
          <a:xfrm>
            <a:off x="480949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45"/>
            </p:custDataLst>
          </p:nvPr>
        </p:nvSpPr>
        <p:spPr>
          <a:xfrm>
            <a:off x="4251960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6"/>
            </p:custDataLst>
          </p:nvPr>
        </p:nvSpPr>
        <p:spPr>
          <a:xfrm>
            <a:off x="370776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47"/>
            </p:custDataLst>
          </p:nvPr>
        </p:nvSpPr>
        <p:spPr>
          <a:xfrm>
            <a:off x="4876800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48"/>
            </p:custDataLst>
          </p:nvPr>
        </p:nvSpPr>
        <p:spPr>
          <a:xfrm>
            <a:off x="4935220" y="57473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(-1,4,-3)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49"/>
            </p:custDataLst>
          </p:nvPr>
        </p:nvSpPr>
        <p:spPr>
          <a:xfrm>
            <a:off x="433006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50"/>
            </p:custDataLst>
          </p:nvPr>
        </p:nvSpPr>
        <p:spPr>
          <a:xfrm>
            <a:off x="4167505" y="35490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51"/>
            </p:custDataLst>
          </p:nvPr>
        </p:nvSpPr>
        <p:spPr>
          <a:xfrm>
            <a:off x="3609975" y="38411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52"/>
            </p:custDataLst>
          </p:nvPr>
        </p:nvSpPr>
        <p:spPr>
          <a:xfrm>
            <a:off x="3065780" y="41281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53"/>
            </p:custDataLst>
          </p:nvPr>
        </p:nvSpPr>
        <p:spPr>
          <a:xfrm>
            <a:off x="3007360" y="35153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(-4,2,2)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54"/>
            </p:custDataLst>
          </p:nvPr>
        </p:nvSpPr>
        <p:spPr>
          <a:xfrm>
            <a:off x="2967990" y="292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55"/>
            </p:custDataLst>
          </p:nvPr>
        </p:nvSpPr>
        <p:spPr>
          <a:xfrm>
            <a:off x="2967990" y="173355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(-4,-1,5)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56"/>
            </p:custDataLst>
          </p:nvPr>
        </p:nvSpPr>
        <p:spPr>
          <a:xfrm>
            <a:off x="3007360" y="11785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(-4,-2,6)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57"/>
            </p:custDataLst>
          </p:nvPr>
        </p:nvSpPr>
        <p:spPr>
          <a:xfrm>
            <a:off x="3568700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58"/>
            </p:custDataLst>
          </p:nvPr>
        </p:nvSpPr>
        <p:spPr>
          <a:xfrm>
            <a:off x="3538220" y="20993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(-3,-1,4)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59"/>
            </p:custDataLst>
          </p:nvPr>
        </p:nvSpPr>
        <p:spPr>
          <a:xfrm>
            <a:off x="3538220" y="1529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(-3,-2,5)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60"/>
            </p:custDataLst>
          </p:nvPr>
        </p:nvSpPr>
        <p:spPr>
          <a:xfrm>
            <a:off x="3525520" y="910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(-3,-3,6)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61"/>
            </p:custDataLst>
          </p:nvPr>
        </p:nvSpPr>
        <p:spPr>
          <a:xfrm>
            <a:off x="4082415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62"/>
            </p:custDataLst>
          </p:nvPr>
        </p:nvSpPr>
        <p:spPr>
          <a:xfrm>
            <a:off x="4107815" y="1816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(-2,-2,4)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63"/>
            </p:custDataLst>
          </p:nvPr>
        </p:nvSpPr>
        <p:spPr>
          <a:xfrm>
            <a:off x="4082415" y="12604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(-2,-3,5)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64"/>
            </p:custDataLst>
          </p:nvPr>
        </p:nvSpPr>
        <p:spPr>
          <a:xfrm>
            <a:off x="4062730" y="6851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(-2,-4,6)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65"/>
            </p:custDataLst>
          </p:nvPr>
        </p:nvSpPr>
        <p:spPr>
          <a:xfrm>
            <a:off x="4630420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(-1,-5,6)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66"/>
            </p:custDataLst>
          </p:nvPr>
        </p:nvSpPr>
        <p:spPr>
          <a:xfrm>
            <a:off x="4663440" y="27089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67"/>
            </p:custDataLst>
          </p:nvPr>
        </p:nvSpPr>
        <p:spPr>
          <a:xfrm>
            <a:off x="4603115" y="213487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(-1,-2,3)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68"/>
            </p:custDataLst>
          </p:nvPr>
        </p:nvSpPr>
        <p:spPr>
          <a:xfrm>
            <a:off x="4663440" y="15767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(-1,-3,4)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69"/>
            </p:custDataLst>
          </p:nvPr>
        </p:nvSpPr>
        <p:spPr>
          <a:xfrm>
            <a:off x="4630420" y="10229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(-1,-4,5)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70"/>
            </p:custDataLst>
          </p:nvPr>
        </p:nvSpPr>
        <p:spPr>
          <a:xfrm>
            <a:off x="5711825" y="27387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71"/>
            </p:custDataLst>
          </p:nvPr>
        </p:nvSpPr>
        <p:spPr>
          <a:xfrm>
            <a:off x="5650865" y="21691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(1,-3,2)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72"/>
            </p:custDataLst>
          </p:nvPr>
        </p:nvSpPr>
        <p:spPr>
          <a:xfrm>
            <a:off x="5650865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(1,-4,3)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73"/>
            </p:custDataLst>
          </p:nvPr>
        </p:nvSpPr>
        <p:spPr>
          <a:xfrm>
            <a:off x="5603875" y="106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(1,-5,4)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74"/>
            </p:custDataLst>
          </p:nvPr>
        </p:nvSpPr>
        <p:spPr>
          <a:xfrm>
            <a:off x="5603875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(1,-6,5)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75"/>
            </p:custDataLst>
          </p:nvPr>
        </p:nvSpPr>
        <p:spPr>
          <a:xfrm>
            <a:off x="6180455" y="24561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76"/>
            </p:custDataLst>
          </p:nvPr>
        </p:nvSpPr>
        <p:spPr>
          <a:xfrm>
            <a:off x="6180455" y="189992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(2,-4,2)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77"/>
            </p:custDataLst>
          </p:nvPr>
        </p:nvSpPr>
        <p:spPr>
          <a:xfrm>
            <a:off x="6163310" y="1353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(2,-5,3)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78"/>
            </p:custDataLst>
          </p:nvPr>
        </p:nvSpPr>
        <p:spPr>
          <a:xfrm>
            <a:off x="6129655" y="8248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(2,-6,4)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79"/>
            </p:custDataLst>
          </p:nvPr>
        </p:nvSpPr>
        <p:spPr>
          <a:xfrm>
            <a:off x="6890385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80"/>
            </p:custDataLst>
          </p:nvPr>
        </p:nvSpPr>
        <p:spPr>
          <a:xfrm>
            <a:off x="6805295" y="33153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81"/>
            </p:custDataLst>
          </p:nvPr>
        </p:nvSpPr>
        <p:spPr>
          <a:xfrm>
            <a:off x="6696710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(3,-4,1)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82"/>
            </p:custDataLst>
          </p:nvPr>
        </p:nvSpPr>
        <p:spPr>
          <a:xfrm>
            <a:off x="6652260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(3,-5,2)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83"/>
            </p:custDataLst>
          </p:nvPr>
        </p:nvSpPr>
        <p:spPr>
          <a:xfrm>
            <a:off x="6604635" y="11118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(3,-6,3)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84"/>
            </p:custDataLst>
          </p:nvPr>
        </p:nvSpPr>
        <p:spPr>
          <a:xfrm>
            <a:off x="744728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5"/>
            </p:custDataLst>
          </p:nvPr>
        </p:nvSpPr>
        <p:spPr>
          <a:xfrm>
            <a:off x="7356475" y="360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(4,-2,-2)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86"/>
            </p:custDataLst>
          </p:nvPr>
        </p:nvSpPr>
        <p:spPr>
          <a:xfrm>
            <a:off x="72942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7"/>
            </p:custDataLst>
          </p:nvPr>
        </p:nvSpPr>
        <p:spPr>
          <a:xfrm>
            <a:off x="7154545" y="1943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(4,-5,1)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88"/>
            </p:custDataLst>
          </p:nvPr>
        </p:nvSpPr>
        <p:spPr>
          <a:xfrm>
            <a:off x="7154545" y="13989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(4,-6,2)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89"/>
            </p:custDataLst>
          </p:nvPr>
        </p:nvSpPr>
        <p:spPr>
          <a:xfrm>
            <a:off x="8034020" y="45180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(5,-1,-4)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0"/>
            </p:custDataLst>
          </p:nvPr>
        </p:nvSpPr>
        <p:spPr>
          <a:xfrm>
            <a:off x="849249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(6,-2,-4)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91"/>
            </p:custDataLst>
          </p:nvPr>
        </p:nvSpPr>
        <p:spPr>
          <a:xfrm>
            <a:off x="7936230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92"/>
            </p:custDataLst>
          </p:nvPr>
        </p:nvSpPr>
        <p:spPr>
          <a:xfrm>
            <a:off x="7850505" y="33534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93"/>
            </p:custDataLst>
          </p:nvPr>
        </p:nvSpPr>
        <p:spPr>
          <a:xfrm>
            <a:off x="7738110" y="2788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94"/>
            </p:custDataLst>
          </p:nvPr>
        </p:nvSpPr>
        <p:spPr>
          <a:xfrm>
            <a:off x="7681595" y="165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(5,-6,1)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95"/>
            </p:custDataLst>
          </p:nvPr>
        </p:nvSpPr>
        <p:spPr>
          <a:xfrm>
            <a:off x="8409940" y="3611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(6,-3,-3)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96"/>
            </p:custDataLst>
          </p:nvPr>
        </p:nvSpPr>
        <p:spPr>
          <a:xfrm>
            <a:off x="82975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97"/>
            </p:custDataLst>
          </p:nvPr>
        </p:nvSpPr>
        <p:spPr>
          <a:xfrm>
            <a:off x="822071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(6,-5,-1)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476625" y="128270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76625" y="1118870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9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18840" y="2272030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17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29635" y="3441065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25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9635" y="4531995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33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396621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上一层级阶段：比如大的出牌阶段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76099"/>
            <a:ext cx="1423976" cy="1258551"/>
          </a:xfrm>
          <a:custGeom>
            <a:avLst/>
            <a:gdLst>
              <a:gd name="connsiteX0" fmla="*/ 0 w 2242"/>
              <a:gd name="connsiteY0" fmla="*/ 26 h 1981"/>
              <a:gd name="connsiteX1" fmla="*/ 1261 w 2242"/>
              <a:gd name="connsiteY1" fmla="*/ 170 h 1981"/>
              <a:gd name="connsiteX2" fmla="*/ 2161 w 2242"/>
              <a:gd name="connsiteY2" fmla="*/ 1118 h 1981"/>
              <a:gd name="connsiteX3" fmla="*/ 2233 w 2242"/>
              <a:gd name="connsiteY3" fmla="*/ 1982 h 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2" h="1982">
                <a:moveTo>
                  <a:pt x="0" y="26"/>
                </a:moveTo>
                <a:cubicBezTo>
                  <a:pt x="95" y="17"/>
                  <a:pt x="621" y="-80"/>
                  <a:pt x="1261" y="170"/>
                </a:cubicBezTo>
                <a:cubicBezTo>
                  <a:pt x="1589" y="348"/>
                  <a:pt x="2041" y="698"/>
                  <a:pt x="2161" y="1118"/>
                </a:cubicBezTo>
                <a:cubicBezTo>
                  <a:pt x="2281" y="1538"/>
                  <a:pt x="2233" y="1963"/>
                  <a:pt x="2233" y="198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78340" y="345313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40445" y="38417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9790430" y="4939030"/>
            <a:ext cx="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>
            <p:custDataLst>
              <p:tags r:id="rId5"/>
            </p:custDataLst>
          </p:nvPr>
        </p:nvSpPr>
        <p:spPr>
          <a:xfrm>
            <a:off x="9540875" y="526796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1730" y="5637530"/>
            <a:ext cx="274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出完牌之后</a:t>
            </a:r>
            <a:r>
              <a:rPr lang="en-US" altLang="zh-CN"/>
              <a:t>break</a:t>
            </a:r>
            <a:r>
              <a:rPr lang="zh-CN" altLang="en-US"/>
              <a:t>退出当前循环，自动回到上一循环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技能的使用问题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在现在版本的技能实现中，技能会有一个</a:t>
            </a:r>
            <a:r>
              <a:rPr lang="en-US" altLang="zh-CN"/>
              <a:t>use()</a:t>
            </a:r>
            <a:r>
              <a:rPr lang="zh-CN" altLang="en-US"/>
              <a:t>函数，但这个</a:t>
            </a:r>
            <a:r>
              <a:rPr lang="en-US" altLang="zh-CN"/>
              <a:t>use</a:t>
            </a:r>
            <a:r>
              <a:rPr lang="zh-CN" altLang="en-US"/>
              <a:t>函数的目标是不确定的，如果在写敌人的</a:t>
            </a:r>
            <a:r>
              <a:rPr lang="en-US" altLang="zh-CN"/>
              <a:t>ai</a:t>
            </a:r>
            <a:r>
              <a:rPr lang="zh-CN" altLang="en-US"/>
              <a:t>时其实还好，但是写到</a:t>
            </a:r>
            <a:r>
              <a:rPr lang="en-US" altLang="zh-CN"/>
              <a:t>ui</a:t>
            </a:r>
            <a:r>
              <a:rPr lang="zh-CN" altLang="en-US"/>
              <a:t>交互的时候，我必须提前有一个问询的过程，询问技能需要什么输入。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因此，带有主动效果的技能，也就是需要实现</a:t>
            </a:r>
            <a:r>
              <a:rPr lang="en-US" altLang="zh-CN"/>
              <a:t>use()</a:t>
            </a:r>
            <a:r>
              <a:rPr lang="zh-CN" altLang="en-US"/>
              <a:t>函数的技能，都需要写一个</a:t>
            </a:r>
            <a:r>
              <a:rPr lang="en-US" altLang="zh-CN"/>
              <a:t>give_use_parameter()</a:t>
            </a:r>
            <a:r>
              <a:rPr lang="zh-CN" altLang="en-US"/>
              <a:t>函数，给出</a:t>
            </a:r>
            <a:r>
              <a:rPr lang="en-US" altLang="zh-CN"/>
              <a:t>use()</a:t>
            </a:r>
            <a:r>
              <a:rPr lang="zh-CN" altLang="en-US"/>
              <a:t>所需要的参数，这样在</a:t>
            </a:r>
            <a:r>
              <a:rPr lang="en-US" altLang="zh-CN"/>
              <a:t>ui</a:t>
            </a:r>
            <a:r>
              <a:rPr lang="zh-CN" altLang="en-US"/>
              <a:t>的调用过程中，就可以实现先问询，调用技能的</a:t>
            </a:r>
            <a:r>
              <a:rPr lang="en-US" altLang="zh-CN">
                <a:sym typeface="+mn-ea"/>
              </a:rPr>
              <a:t>give_use_parameter()</a:t>
            </a:r>
            <a:r>
              <a:rPr lang="zh-CN" altLang="en-US">
                <a:sym typeface="+mn-ea"/>
              </a:rPr>
              <a:t>，根据获得的参数列表来找对应的参数，然后</a:t>
            </a:r>
            <a:r>
              <a:rPr lang="en-US" altLang="zh-CN">
                <a:sym typeface="+mn-ea"/>
              </a:rPr>
              <a:t>use()</a:t>
            </a:r>
            <a:r>
              <a:rPr lang="zh-CN" altLang="zh-CN">
                <a:sym typeface="+mn-ea"/>
              </a:rPr>
              <a:t>，没有主动技能的就返回个</a:t>
            </a:r>
            <a:r>
              <a:rPr lang="en-US" altLang="zh-CN">
                <a:sym typeface="+mn-ea"/>
              </a:rPr>
              <a:t>False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我现在实现的唯一一个主动技能是日光耀耀的上标记技能，在</a:t>
            </a:r>
            <a:r>
              <a:rPr lang="en-US" altLang="zh-CN">
                <a:sym typeface="+mn-ea"/>
              </a:rPr>
              <a:t>test_code_5.py</a:t>
            </a:r>
            <a:r>
              <a:rPr lang="zh-CN" altLang="en-US">
                <a:sym typeface="+mn-ea"/>
              </a:rPr>
              <a:t>里面先不管，让代码跑起来先，等过几天再重构日光耀耀主动技能和</a:t>
            </a:r>
            <a:r>
              <a:rPr lang="en-US" altLang="zh-CN">
                <a:sym typeface="+mn-ea"/>
              </a:rPr>
              <a:t>test_code_5.py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当装备栏已经有装备的时候，可以选择主动将装备弃置，这是正常操作。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当想要装上新装备时，会自动将已装备的装备弃置，这是可以理解的。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现在出现了一个问题，</a:t>
            </a:r>
            <a:r>
              <a:rPr lang="en-US" altLang="zh-CN"/>
              <a:t>1</a:t>
            </a:r>
            <a:r>
              <a:rPr lang="zh-CN" altLang="en-US"/>
              <a:t>、逆元素不能主动弃置，逆元素的使用应该走</a:t>
            </a:r>
            <a:r>
              <a:rPr lang="en-US" altLang="zh-CN"/>
              <a:t>use_card</a:t>
            </a:r>
            <a:r>
              <a:rPr lang="zh-CN" altLang="en-US"/>
              <a:t>这个通用的接口，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逆元素的弃置应该走</a:t>
            </a:r>
            <a:r>
              <a:rPr lang="en-US" altLang="zh-CN"/>
              <a:t>unmount_item()</a:t>
            </a:r>
            <a:r>
              <a:rPr lang="zh-CN" altLang="en-US"/>
              <a:t>这个通用的接口，这样方便挂</a:t>
            </a:r>
            <a:r>
              <a:rPr lang="en-US" altLang="zh-CN"/>
              <a:t>hook</a:t>
            </a:r>
            <a:r>
              <a:rPr lang="zh-CN" altLang="en-US"/>
              <a:t>后</a:t>
            </a:r>
            <a:r>
              <a:rPr lang="en-US" altLang="zh-CN"/>
              <a:t>hook</a:t>
            </a:r>
            <a:r>
              <a:rPr lang="zh-CN" altLang="en-US"/>
              <a:t>正常生效。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那么</a:t>
            </a:r>
            <a:r>
              <a:rPr lang="en-US" altLang="zh-CN"/>
              <a:t>——</a:t>
            </a:r>
            <a:r>
              <a:rPr lang="zh-CN" altLang="en-US"/>
              <a:t>逆元素在不能主动弃置的情况下，怎么走</a:t>
            </a:r>
            <a:r>
              <a:rPr lang="en-US" altLang="zh-CN"/>
              <a:t>unmount_item()</a:t>
            </a:r>
            <a:r>
              <a:rPr lang="zh-CN" altLang="en-US"/>
              <a:t>这个接口呢</a:t>
            </a:r>
            <a:r>
              <a:rPr lang="en-US" altLang="zh-CN"/>
              <a:t>?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我现在太困了，没有办法思考出一个合理的解决方案出来。脑袋里只有疲惫，中午不休息的话，下午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点左右的强度实在是太大了，哪怕上午其实没有干什么重活。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现在问题在于逆元素不能主动弃置的逻辑写在哪里，理论上来说，如果写在</a:t>
            </a:r>
            <a:r>
              <a:rPr lang="en-US" altLang="zh-CN"/>
              <a:t>use_card()</a:t>
            </a:r>
            <a:r>
              <a:rPr lang="zh-CN" altLang="en-US"/>
              <a:t>里面，做一次逆元素的判定、或者装备的判定，也是可以的，或者写在</a:t>
            </a:r>
            <a:r>
              <a:rPr lang="en-US" altLang="zh-CN"/>
              <a:t>unmount_item()</a:t>
            </a:r>
            <a:r>
              <a:rPr lang="zh-CN" altLang="en-US"/>
              <a:t>里面，让</a:t>
            </a:r>
            <a:r>
              <a:rPr lang="en-US" altLang="zh-CN"/>
              <a:t>unmount_item()</a:t>
            </a:r>
            <a:r>
              <a:rPr lang="zh-CN" altLang="en-US"/>
              <a:t>额外接受一个卡牌的参数，当有卡牌参数传进来时，</a:t>
            </a:r>
            <a:r>
              <a:rPr lang="en-US" altLang="zh-CN"/>
              <a:t>unmount_item()</a:t>
            </a:r>
            <a:r>
              <a:rPr lang="zh-CN" altLang="en-US"/>
              <a:t>就起到自动卸下装备的逻辑，没有参数传进来时，就视为主动主动卸下装备。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045" y="3305175"/>
            <a:ext cx="4324350" cy="247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815" y="3718560"/>
            <a:ext cx="395097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这里传入的</a:t>
            </a:r>
            <a:r>
              <a:rPr lang="en-US" altLang="zh-CN"/>
              <a:t>card</a:t>
            </a:r>
            <a:r>
              <a:rPr lang="zh-CN" altLang="en-US"/>
              <a:t>是指被弃置的卡牌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角色大小</a:t>
            </a:r>
            <a:endParaRPr lang="zh-CN" altLang="en-US"/>
          </a:p>
        </p:txBody>
      </p:sp>
      <p:pic>
        <p:nvPicPr>
          <p:cNvPr id="4" name="图片 3" descr="mlp_pie_family_for_rpg_maker_by_zeka10000_dbo84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930" y="1958975"/>
            <a:ext cx="5486400" cy="365760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1108710" y="1862455"/>
            <a:ext cx="419100" cy="76200"/>
          </a:xfrm>
          <a:custGeom>
            <a:avLst/>
            <a:gdLst>
              <a:gd name="connisteX0" fmla="*/ 0 w 419100"/>
              <a:gd name="connsiteY0" fmla="*/ 76200 h 76200"/>
              <a:gd name="connisteX1" fmla="*/ 68580 w 419100"/>
              <a:gd name="connsiteY1" fmla="*/ 76200 h 76200"/>
              <a:gd name="connisteX2" fmla="*/ 137160 w 419100"/>
              <a:gd name="connsiteY2" fmla="*/ 76200 h 76200"/>
              <a:gd name="connisteX3" fmla="*/ 205740 w 419100"/>
              <a:gd name="connsiteY3" fmla="*/ 76200 h 76200"/>
              <a:gd name="connisteX4" fmla="*/ 274320 w 419100"/>
              <a:gd name="connsiteY4" fmla="*/ 76200 h 76200"/>
              <a:gd name="connisteX5" fmla="*/ 342900 w 419100"/>
              <a:gd name="connsiteY5" fmla="*/ 76200 h 76200"/>
              <a:gd name="connisteX6" fmla="*/ 419100 w 419100"/>
              <a:gd name="connsiteY6" fmla="*/ 76200 h 76200"/>
              <a:gd name="connisteX7" fmla="*/ 373380 w 419100"/>
              <a:gd name="connsiteY7" fmla="*/ 0 h 76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19100" h="76200">
                <a:moveTo>
                  <a:pt x="0" y="76200"/>
                </a:moveTo>
                <a:lnTo>
                  <a:pt x="68580" y="76200"/>
                </a:lnTo>
                <a:lnTo>
                  <a:pt x="137160" y="76200"/>
                </a:lnTo>
                <a:lnTo>
                  <a:pt x="205740" y="76200"/>
                </a:lnTo>
                <a:lnTo>
                  <a:pt x="274320" y="76200"/>
                </a:lnTo>
                <a:lnTo>
                  <a:pt x="342900" y="76200"/>
                </a:lnTo>
                <a:lnTo>
                  <a:pt x="419100" y="76200"/>
                </a:lnTo>
                <a:lnTo>
                  <a:pt x="37338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945515" y="1979930"/>
            <a:ext cx="76200" cy="433705"/>
          </a:xfrm>
          <a:custGeom>
            <a:avLst/>
            <a:gdLst>
              <a:gd name="connisteX0" fmla="*/ 76200 w 76200"/>
              <a:gd name="connsiteY0" fmla="*/ 0 h 433705"/>
              <a:gd name="connisteX1" fmla="*/ 76200 w 76200"/>
              <a:gd name="connsiteY1" fmla="*/ 433705 h 433705"/>
              <a:gd name="connisteX2" fmla="*/ 0 w 76200"/>
              <a:gd name="connsiteY2" fmla="*/ 345440 h 433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200" h="433705">
                <a:moveTo>
                  <a:pt x="76200" y="0"/>
                </a:moveTo>
                <a:lnTo>
                  <a:pt x="76200" y="433705"/>
                </a:lnTo>
                <a:lnTo>
                  <a:pt x="0" y="34544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5045" y="147383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48px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59715" y="196913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48px</a:t>
            </a:r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2024.4.4</a:t>
            </a:r>
            <a:r>
              <a:rPr lang="zh-CN" altLang="en-US"/>
              <a:t>重构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本次重构目标是：将整体卡牌逻辑迁移到</a:t>
            </a:r>
            <a:r>
              <a:rPr lang="en-US" altLang="zh-CN"/>
              <a:t> </a:t>
            </a:r>
            <a:r>
              <a:rPr lang="zh-CN" altLang="en-US"/>
              <a:t>树</a:t>
            </a:r>
            <a:r>
              <a:rPr lang="en-US" altLang="zh-CN"/>
              <a:t>+</a:t>
            </a:r>
            <a:r>
              <a:rPr lang="zh-CN" altLang="en-US"/>
              <a:t>图论</a:t>
            </a:r>
            <a:r>
              <a:rPr lang="en-US" altLang="zh-CN"/>
              <a:t> </a:t>
            </a:r>
            <a:r>
              <a:rPr lang="zh-CN" altLang="en-US"/>
              <a:t>的数据结构</a:t>
            </a:r>
            <a:r>
              <a:rPr lang="zh-CN" altLang="en-US"/>
              <a:t>上，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重写</a:t>
            </a:r>
            <a:r>
              <a:rPr lang="en-US" altLang="zh-CN"/>
              <a:t> Effect </a:t>
            </a:r>
            <a:r>
              <a:rPr lang="zh-CN" altLang="en-US"/>
              <a:t>模块，重写</a:t>
            </a:r>
            <a:r>
              <a:rPr lang="en-US" altLang="zh-CN"/>
              <a:t> card</a:t>
            </a:r>
            <a:r>
              <a:rPr lang="zh-CN" altLang="en-US"/>
              <a:t>，</a:t>
            </a:r>
            <a:r>
              <a:rPr lang="en-US" altLang="zh-CN"/>
              <a:t>card</a:t>
            </a:r>
            <a:r>
              <a:rPr lang="zh-CN" altLang="en-US"/>
              <a:t>调用</a:t>
            </a:r>
            <a:r>
              <a:rPr lang="en-US" altLang="zh-CN"/>
              <a:t>effect</a:t>
            </a:r>
            <a:r>
              <a:rPr lang="zh-CN" altLang="en-US"/>
              <a:t>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重写</a:t>
            </a:r>
            <a:r>
              <a:rPr lang="en-US" altLang="zh-CN"/>
              <a:t>player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完成一次</a:t>
            </a:r>
            <a:r>
              <a:rPr lang="zh-CN" altLang="en-US"/>
              <a:t>出牌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1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810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10528</Words>
  <Application>WPS 演示</Application>
  <PresentationFormat>宽屏</PresentationFormat>
  <Paragraphs>1619</Paragraphs>
  <Slides>54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输入互动的思考</vt:lpstr>
      <vt:lpstr>PowerPoint 演示文稿</vt:lpstr>
      <vt:lpstr>技能的使用问题</vt:lpstr>
      <vt:lpstr>装备的自动弃置</vt:lpstr>
      <vt:lpstr>装备的自动弃置</vt:lpstr>
      <vt:lpstr>角色大小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213</cp:revision>
  <dcterms:created xsi:type="dcterms:W3CDTF">2019-06-19T02:08:00Z</dcterms:created>
  <dcterms:modified xsi:type="dcterms:W3CDTF">2024-04-04T09:27:09Z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C998C6B669F04F89AAF37996FC448D6D_11</vt:lpwstr>
  </property>
</Properties>
</file>